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7" r:id="rId4"/>
    <p:sldId id="259" r:id="rId5"/>
    <p:sldId id="260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DEB97F-DA17-46D9-A019-786220CAE3F2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47BE27-A86B-4CE1-8E11-96A3D5C5A8C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Tone Pavček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40" y="2459659"/>
            <a:ext cx="3456732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6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Tone Pavček (1928-2011)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Tone Pavček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132856"/>
            <a:ext cx="6777317" cy="3508977"/>
          </a:xfrm>
        </p:spPr>
        <p:txBody>
          <a:bodyPr>
            <a:normAutofit/>
          </a:bodyPr>
          <a:lstStyle/>
          <a:p>
            <a:r>
              <a:rPr lang="hr-HR" dirty="0" smtClean="0"/>
              <a:t>diplomiral pravo, nikoli ni opravljal pravne službe</a:t>
            </a:r>
          </a:p>
          <a:p>
            <a:r>
              <a:rPr lang="hr-HR" dirty="0" smtClean="0"/>
              <a:t>- </a:t>
            </a:r>
            <a:r>
              <a:rPr lang="hr-HR" dirty="0"/>
              <a:t>slovenski pesnik, novinar, prevajalec, urednik</a:t>
            </a:r>
          </a:p>
          <a:p>
            <a:endParaRPr lang="hr-HR" dirty="0" smtClean="0"/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7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Unicefov  ambasador imenovan leta 1996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81" y="3492500"/>
            <a:ext cx="39052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3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Prevodi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njegova dela so prevedena v hrvaščino, nemščino, makedonščino, srbščino, češčino, gruzijščino, azerbajdžanščino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88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Zbirke za otroke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                             -   </a:t>
            </a:r>
            <a:r>
              <a:rPr lang="hr-HR" dirty="0"/>
              <a:t>Juri Muri po </a:t>
            </a:r>
            <a:r>
              <a:rPr lang="hr-HR" dirty="0" smtClean="0"/>
              <a:t>Sloveniji</a:t>
            </a:r>
            <a:endParaRPr lang="hr-HR" dirty="0"/>
          </a:p>
          <a:p>
            <a:r>
              <a:rPr lang="hr-HR" dirty="0"/>
              <a:t>  </a:t>
            </a:r>
            <a:r>
              <a:rPr lang="hr-HR" dirty="0" smtClean="0"/>
              <a:t>                                </a:t>
            </a:r>
            <a:r>
              <a:rPr lang="hr-HR" dirty="0"/>
              <a:t>- Juri Muri po Afriki</a:t>
            </a:r>
          </a:p>
          <a:p>
            <a:r>
              <a:rPr lang="hr-HR" dirty="0"/>
              <a:t>                             -   Vrtiljak</a:t>
            </a:r>
          </a:p>
          <a:p>
            <a:r>
              <a:rPr lang="hr-HR" dirty="0"/>
              <a:t>                           - Mokedaj</a:t>
            </a:r>
          </a:p>
          <a:p>
            <a:r>
              <a:rPr lang="hr-HR" dirty="0"/>
              <a:t>                          - Čenčarija</a:t>
            </a:r>
          </a:p>
          <a:p>
            <a:r>
              <a:rPr lang="hr-HR" dirty="0"/>
              <a:t>                        -  Živalski ringaraja</a:t>
            </a:r>
          </a:p>
          <a:p>
            <a:r>
              <a:rPr lang="hr-HR" dirty="0"/>
              <a:t>                          - Majnice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71591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r="10247"/>
          <a:stretch>
            <a:fillRect/>
          </a:stretch>
        </p:blipFill>
        <p:spPr bwMode="auto">
          <a:xfrm>
            <a:off x="2627784" y="620688"/>
            <a:ext cx="1781175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9"/>
            <a:ext cx="15121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3212976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51180"/>
              </p:ext>
            </p:extLst>
          </p:nvPr>
        </p:nvGraphicFramePr>
        <p:xfrm>
          <a:off x="971600" y="1027664"/>
          <a:ext cx="7200799" cy="480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19882" imgH="5676658" progId="AcroExch.Document.DC">
                  <p:embed/>
                </p:oleObj>
              </mc:Choice>
              <mc:Fallback>
                <p:oleObj name="Acrobat Document" r:id="rId3" imgW="8019882" imgH="56766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027664"/>
                        <a:ext cx="7200799" cy="480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Citati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0" y="2111601"/>
            <a:ext cx="6777317" cy="3508977"/>
          </a:xfrm>
        </p:spPr>
        <p:txBody>
          <a:bodyPr>
            <a:normAutofit/>
          </a:bodyPr>
          <a:lstStyle/>
          <a:p>
            <a:pPr fontAlgn="base"/>
            <a:r>
              <a:rPr lang="hr-HR" dirty="0"/>
              <a:t> </a:t>
            </a:r>
            <a:r>
              <a:rPr lang="hr-HR" sz="1200" dirty="0"/>
              <a:t>srcu, </a:t>
            </a:r>
            <a:r>
              <a:rPr lang="hr-HR" sz="1200" dirty="0" err="1"/>
              <a:t>če</a:t>
            </a:r>
            <a:r>
              <a:rPr lang="hr-HR" sz="1200" dirty="0"/>
              <a:t> je ta pravo</a:t>
            </a:r>
            <a:r>
              <a:rPr lang="hr-HR" sz="1200" dirty="0" smtClean="0"/>
              <a:t>,                                                     </a:t>
            </a:r>
            <a:endParaRPr lang="hr-HR" sz="1200" dirty="0"/>
          </a:p>
          <a:p>
            <a:pPr fontAlgn="base"/>
            <a:r>
              <a:rPr lang="hr-HR" sz="1200" dirty="0"/>
              <a:t>je </a:t>
            </a:r>
            <a:r>
              <a:rPr lang="hr-HR" sz="1200" dirty="0" err="1"/>
              <a:t>zmeraj</a:t>
            </a:r>
            <a:r>
              <a:rPr lang="hr-HR" sz="1200" dirty="0"/>
              <a:t> </a:t>
            </a:r>
            <a:r>
              <a:rPr lang="hr-HR" sz="1200" dirty="0" smtClean="0"/>
              <a:t>prostora </a:t>
            </a:r>
            <a:endParaRPr lang="hr-HR" sz="1200" dirty="0"/>
          </a:p>
          <a:p>
            <a:pPr fontAlgn="base"/>
            <a:r>
              <a:rPr lang="hr-HR" sz="1200" dirty="0"/>
              <a:t>za </a:t>
            </a:r>
            <a:r>
              <a:rPr lang="hr-HR" sz="1200" dirty="0" err="1"/>
              <a:t>tisoč</a:t>
            </a:r>
            <a:r>
              <a:rPr lang="hr-HR" sz="1200" dirty="0"/>
              <a:t> </a:t>
            </a:r>
            <a:r>
              <a:rPr lang="hr-HR" sz="1200" dirty="0" err="1"/>
              <a:t>imenitnih</a:t>
            </a:r>
            <a:r>
              <a:rPr lang="hr-HR" sz="1200" dirty="0"/>
              <a:t> stvari,</a:t>
            </a:r>
          </a:p>
          <a:p>
            <a:pPr fontAlgn="base"/>
            <a:r>
              <a:rPr lang="hr-HR" sz="1200" dirty="0" err="1"/>
              <a:t>ki</a:t>
            </a:r>
            <a:r>
              <a:rPr lang="hr-HR" sz="1200" dirty="0"/>
              <a:t> </a:t>
            </a:r>
            <a:r>
              <a:rPr lang="hr-HR" sz="1200" dirty="0" err="1"/>
              <a:t>jih</a:t>
            </a:r>
            <a:r>
              <a:rPr lang="hr-HR" sz="1200" dirty="0"/>
              <a:t> ljubiti mora</a:t>
            </a:r>
          </a:p>
          <a:p>
            <a:pPr fontAlgn="base"/>
            <a:r>
              <a:rPr lang="hr-HR" sz="1200" dirty="0" err="1"/>
              <a:t>vse</a:t>
            </a:r>
            <a:r>
              <a:rPr lang="hr-HR" sz="1200" dirty="0"/>
              <a:t>, </a:t>
            </a:r>
            <a:r>
              <a:rPr lang="hr-HR" sz="1200" dirty="0" err="1"/>
              <a:t>kar</a:t>
            </a:r>
            <a:r>
              <a:rPr lang="hr-HR" sz="1200" dirty="0"/>
              <a:t> živi.</a:t>
            </a:r>
          </a:p>
          <a:p>
            <a:pPr fontAlgn="base"/>
            <a:r>
              <a:rPr lang="hr-HR" sz="1200" dirty="0"/>
              <a:t>(Srce</a:t>
            </a:r>
            <a:r>
              <a:rPr lang="hr-HR" sz="1200" dirty="0" smtClean="0"/>
              <a:t>)</a:t>
            </a:r>
          </a:p>
          <a:p>
            <a:pPr fontAlgn="base"/>
            <a:endParaRPr lang="hr-HR" sz="1200" dirty="0"/>
          </a:p>
          <a:p>
            <a:pPr marL="68580" indent="0" fontAlgn="base">
              <a:buNone/>
            </a:pPr>
            <a:r>
              <a:rPr lang="hr-HR" sz="1200" dirty="0"/>
              <a:t> </a:t>
            </a:r>
            <a:r>
              <a:rPr lang="hr-HR" sz="1200" dirty="0" smtClean="0"/>
              <a:t>   </a:t>
            </a:r>
            <a:r>
              <a:rPr lang="hr-HR" sz="1200" dirty="0" err="1" smtClean="0"/>
              <a:t>Vsak</a:t>
            </a:r>
            <a:r>
              <a:rPr lang="hr-HR" sz="1200" dirty="0" smtClean="0"/>
              <a:t> </a:t>
            </a:r>
            <a:r>
              <a:rPr lang="hr-HR" sz="1200" dirty="0" err="1"/>
              <a:t>človek</a:t>
            </a:r>
            <a:r>
              <a:rPr lang="hr-HR" sz="1200" dirty="0"/>
              <a:t> je </a:t>
            </a:r>
            <a:r>
              <a:rPr lang="hr-HR" sz="1200" dirty="0" err="1"/>
              <a:t>zase</a:t>
            </a:r>
            <a:r>
              <a:rPr lang="hr-HR" sz="1200" dirty="0"/>
              <a:t> svet,</a:t>
            </a:r>
          </a:p>
          <a:p>
            <a:pPr fontAlgn="base"/>
            <a:r>
              <a:rPr lang="hr-HR" sz="1200" dirty="0" err="1"/>
              <a:t>čuden</a:t>
            </a:r>
            <a:r>
              <a:rPr lang="hr-HR" sz="1200" dirty="0"/>
              <a:t>, </a:t>
            </a:r>
            <a:r>
              <a:rPr lang="hr-HR" sz="1200" dirty="0" err="1"/>
              <a:t>svetal</a:t>
            </a:r>
            <a:r>
              <a:rPr lang="hr-HR" sz="1200" dirty="0"/>
              <a:t> </a:t>
            </a:r>
            <a:r>
              <a:rPr lang="hr-HR" sz="1200" dirty="0" err="1"/>
              <a:t>in</a:t>
            </a:r>
            <a:r>
              <a:rPr lang="hr-HR" sz="1200" dirty="0"/>
              <a:t> </a:t>
            </a:r>
            <a:r>
              <a:rPr lang="hr-HR" sz="1200" dirty="0" err="1" smtClean="0"/>
              <a:t>lep</a:t>
            </a:r>
            <a:endParaRPr lang="hr-HR" sz="1200" dirty="0"/>
          </a:p>
          <a:p>
            <a:pPr fontAlgn="base"/>
            <a:r>
              <a:rPr lang="hr-HR" sz="1200" dirty="0" err="1" smtClean="0"/>
              <a:t>kot</a:t>
            </a:r>
            <a:r>
              <a:rPr lang="hr-HR" sz="1200" dirty="0" smtClean="0"/>
              <a:t> </a:t>
            </a:r>
            <a:r>
              <a:rPr lang="hr-HR" sz="1200" dirty="0" err="1"/>
              <a:t>zvezda</a:t>
            </a:r>
            <a:r>
              <a:rPr lang="hr-HR" sz="1200" dirty="0"/>
              <a:t> na </a:t>
            </a:r>
            <a:r>
              <a:rPr lang="hr-HR" sz="1200" dirty="0" smtClean="0"/>
              <a:t>nebu…</a:t>
            </a:r>
            <a:endParaRPr lang="hr-HR" dirty="0"/>
          </a:p>
          <a:p>
            <a:pPr fontAlgn="base"/>
            <a:endParaRPr lang="hr-HR" sz="1200" dirty="0" smtClean="0"/>
          </a:p>
          <a:p>
            <a:pPr marL="68580" indent="0" fontAlgn="base">
              <a:buNone/>
            </a:pPr>
            <a:endParaRPr lang="hr-HR" dirty="0"/>
          </a:p>
          <a:p>
            <a:pPr marL="68580" indent="0" fontAlgn="base">
              <a:buNone/>
            </a:pPr>
            <a:endParaRPr lang="hr-HR" dirty="0" smtClean="0"/>
          </a:p>
          <a:p>
            <a:pPr marL="68580" indent="0" fontAlgn="base">
              <a:buNone/>
            </a:pPr>
            <a:endParaRPr lang="hr-HR" dirty="0"/>
          </a:p>
          <a:p>
            <a:pPr marL="68580" indent="0" fontAlgn="base">
              <a:buNone/>
            </a:pPr>
            <a:endParaRPr lang="hr-HR" dirty="0" smtClean="0"/>
          </a:p>
          <a:p>
            <a:pPr fontAlgn="base"/>
            <a:endParaRPr lang="hr-HR" sz="12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463934"/>
            <a:ext cx="2952328" cy="22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1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</TotalTime>
  <Words>83</Words>
  <Application>Microsoft Office PowerPoint</Application>
  <PresentationFormat>Prikaz na zaslonu (4:3)</PresentationFormat>
  <Paragraphs>32</Paragraphs>
  <Slides>8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Century Gothic</vt:lpstr>
      <vt:lpstr>Wingdings 2</vt:lpstr>
      <vt:lpstr>Austin</vt:lpstr>
      <vt:lpstr>Adobe Acrobat Document</vt:lpstr>
      <vt:lpstr>Tone Pavček</vt:lpstr>
      <vt:lpstr>Tone Pavček (1928-2011)</vt:lpstr>
      <vt:lpstr>Tone Pavček</vt:lpstr>
      <vt:lpstr>Unicefov  ambasador imenovan leta 1996</vt:lpstr>
      <vt:lpstr>Prevodi</vt:lpstr>
      <vt:lpstr>Zbirke za otroke</vt:lpstr>
      <vt:lpstr>PowerPoint prezentacija</vt:lpstr>
      <vt:lpstr>Citati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TONE PAVČEK</dc:title>
  <dc:creator>andrea</dc:creator>
  <cp:lastModifiedBy>Janja Giaconi</cp:lastModifiedBy>
  <cp:revision>5</cp:revision>
  <dcterms:created xsi:type="dcterms:W3CDTF">2019-05-01T22:49:35Z</dcterms:created>
  <dcterms:modified xsi:type="dcterms:W3CDTF">2019-05-02T08:50:23Z</dcterms:modified>
</cp:coreProperties>
</file>