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7200" b="1" dirty="0" smtClean="0">
                <a:solidFill>
                  <a:srgbClr val="CC99FF"/>
                </a:solidFill>
              </a:rPr>
              <a:t>Love is </a:t>
            </a:r>
            <a:r>
              <a:rPr lang="hr-HR" sz="7200" b="1" dirty="0" err="1" smtClean="0">
                <a:solidFill>
                  <a:srgbClr val="CC99FF"/>
                </a:solidFill>
              </a:rPr>
              <a:t>in</a:t>
            </a:r>
            <a:r>
              <a:rPr lang="hr-HR" sz="7200" b="1" dirty="0" smtClean="0">
                <a:solidFill>
                  <a:srgbClr val="CC99FF"/>
                </a:solidFill>
              </a:rPr>
              <a:t> </a:t>
            </a:r>
            <a:r>
              <a:rPr lang="hr-HR" sz="7200" b="1" dirty="0" err="1" smtClean="0">
                <a:solidFill>
                  <a:srgbClr val="CC99FF"/>
                </a:solidFill>
              </a:rPr>
              <a:t>the</a:t>
            </a:r>
            <a:r>
              <a:rPr lang="hr-HR" sz="7200" b="1" dirty="0" smtClean="0">
                <a:solidFill>
                  <a:srgbClr val="CC99FF"/>
                </a:solidFill>
              </a:rPr>
              <a:t> </a:t>
            </a:r>
            <a:r>
              <a:rPr lang="hr-HR" sz="7200" b="1" dirty="0" err="1" smtClean="0">
                <a:solidFill>
                  <a:srgbClr val="CC99FF"/>
                </a:solidFill>
              </a:rPr>
              <a:t>air</a:t>
            </a:r>
            <a:endParaRPr lang="hr-HR" sz="7200" b="1" dirty="0">
              <a:solidFill>
                <a:srgbClr val="CC99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Jacques Houdek - Stotinama godina (OFFICIAL MUSIC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27" y="339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5243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</a:t>
            </a:r>
            <a:r>
              <a:rPr lang="hr-HR" sz="9600" dirty="0" err="1" smtClean="0">
                <a:latin typeface="Arial Black" panose="020B0A04020102020204" pitchFamily="34" charset="0"/>
              </a:rPr>
              <a:t>By</a:t>
            </a:r>
            <a:r>
              <a:rPr lang="hr-HR" sz="9600" dirty="0" smtClean="0">
                <a:latin typeface="Arial Black" panose="020B0A04020102020204" pitchFamily="34" charset="0"/>
              </a:rPr>
              <a:t>: 6.a</a:t>
            </a:r>
            <a:endParaRPr lang="hr-H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Berlin Sans FB" pitchFamily="34" charset="0"/>
              </a:rPr>
              <a:t>…i ovo je ljubav…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 descr="C:\Users\Knjiznica\Desktop\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385" y="1556338"/>
            <a:ext cx="7623858" cy="5087988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289">
            <a:off x="8435266" y="38100"/>
            <a:ext cx="3725696" cy="3649662"/>
          </a:xfrm>
        </p:spPr>
      </p:pic>
    </p:spTree>
    <p:extLst>
      <p:ext uri="{BB962C8B-B14F-4D97-AF65-F5344CB8AC3E}">
        <p14:creationId xmlns:p14="http://schemas.microsoft.com/office/powerpoint/2010/main" val="96254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Berlin Sans FB" pitchFamily="34" charset="0"/>
              </a:rPr>
              <a:t>Rekli su o ljubavi…</a:t>
            </a:r>
            <a:endParaRPr lang="hr-HR" sz="40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95768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 smtClean="0">
                <a:latin typeface="Berlin Sans FB Demi" panose="020E0802020502020306" pitchFamily="34" charset="0"/>
              </a:rPr>
              <a:t>Love me </a:t>
            </a:r>
            <a:r>
              <a:rPr lang="hr-HR" sz="6000" dirty="0" err="1" smtClean="0">
                <a:latin typeface="Berlin Sans FB Demi" panose="020E0802020502020306" pitchFamily="34" charset="0"/>
              </a:rPr>
              <a:t>like</a:t>
            </a:r>
            <a:r>
              <a:rPr lang="hr-HR" sz="6000" dirty="0" smtClean="0">
                <a:latin typeface="Berlin Sans FB Demi" panose="020E0802020502020306" pitchFamily="34" charset="0"/>
              </a:rPr>
              <a:t> </a:t>
            </a:r>
            <a:r>
              <a:rPr lang="hr-HR" sz="6000" dirty="0" err="1" smtClean="0">
                <a:latin typeface="Berlin Sans FB Demi" panose="020E0802020502020306" pitchFamily="34" charset="0"/>
              </a:rPr>
              <a:t>you</a:t>
            </a:r>
            <a:r>
              <a:rPr lang="hr-HR" sz="6000" dirty="0" smtClean="0">
                <a:latin typeface="Berlin Sans FB Demi" panose="020E0802020502020306" pitchFamily="34" charset="0"/>
              </a:rPr>
              <a:t> do…</a:t>
            </a:r>
            <a:endParaRPr lang="hr-HR" sz="6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5400" dirty="0" smtClean="0">
                <a:latin typeface="Berlin Sans FB Demi" panose="020E0802020502020306" pitchFamily="34" charset="0"/>
              </a:rPr>
              <a:t>Ljubav se ne može zamijeniti!</a:t>
            </a:r>
            <a:endParaRPr lang="hr-HR" sz="5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6600" dirty="0" smtClean="0">
                <a:latin typeface="Berlin Sans FB Demi" panose="020E0802020502020306" pitchFamily="34" charset="0"/>
              </a:rPr>
              <a:t>I love </a:t>
            </a:r>
            <a:r>
              <a:rPr lang="hr-HR" sz="16600" dirty="0" err="1" smtClean="0">
                <a:latin typeface="Berlin Sans FB Demi" panose="020E0802020502020306" pitchFamily="34" charset="0"/>
              </a:rPr>
              <a:t>you</a:t>
            </a:r>
            <a:r>
              <a:rPr lang="hr-HR" sz="16600" dirty="0" smtClean="0">
                <a:latin typeface="Berlin Sans FB Demi" panose="020E0802020502020306" pitchFamily="34" charset="0"/>
              </a:rPr>
              <a:t>!</a:t>
            </a:r>
            <a:endParaRPr lang="hr-HR" sz="16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61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8800" dirty="0" smtClean="0">
                <a:latin typeface="Berlin Sans FB Demi" panose="020E0802020502020306" pitchFamily="34" charset="0"/>
              </a:rPr>
              <a:t>Ljubav je dar srca!</a:t>
            </a:r>
            <a:endParaRPr lang="hr-HR" sz="8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31" y="517003"/>
            <a:ext cx="10131425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400" b="1" i="1" dirty="0" smtClean="0">
                <a:latin typeface="Berlin Sans FB Demi" pitchFamily="34" charset="0"/>
              </a:rPr>
              <a:t>U kutu sam skrivena ja,</a:t>
            </a:r>
          </a:p>
          <a:p>
            <a:pPr marL="0" indent="0">
              <a:buNone/>
            </a:pPr>
            <a:r>
              <a:rPr lang="hr-HR" sz="4400" b="1" i="1" dirty="0" smtClean="0">
                <a:latin typeface="Berlin Sans FB Demi" pitchFamily="34" charset="0"/>
              </a:rPr>
              <a:t>Dok mama ne gleda,</a:t>
            </a:r>
          </a:p>
          <a:p>
            <a:pPr marL="0" indent="0">
              <a:buNone/>
            </a:pPr>
            <a:r>
              <a:rPr lang="hr-HR" sz="4400" b="1" i="1" dirty="0" smtClean="0">
                <a:latin typeface="Berlin Sans FB Demi" pitchFamily="34" charset="0"/>
              </a:rPr>
              <a:t>Srca ti bojim ja</a:t>
            </a:r>
          </a:p>
          <a:p>
            <a:pPr marL="0" indent="0">
              <a:buNone/>
            </a:pPr>
            <a:r>
              <a:rPr lang="hr-HR" sz="4400" b="1" i="1" dirty="0" smtClean="0">
                <a:latin typeface="Berlin Sans FB Demi" pitchFamily="34" charset="0"/>
              </a:rPr>
              <a:t>Kada raziđu se svi,</a:t>
            </a:r>
          </a:p>
          <a:p>
            <a:pPr marL="0" indent="0">
              <a:buNone/>
            </a:pPr>
            <a:r>
              <a:rPr lang="hr-HR" sz="4400" b="1" i="1" dirty="0" smtClean="0">
                <a:latin typeface="Berlin Sans FB Demi" pitchFamily="34" charset="0"/>
              </a:rPr>
              <a:t>Ostaneš samo ti.</a:t>
            </a:r>
          </a:p>
          <a:p>
            <a:pPr marL="0" indent="0">
              <a:buNone/>
            </a:pPr>
            <a:r>
              <a:rPr lang="hr-HR" sz="4400" b="1" i="1" dirty="0" smtClean="0">
                <a:latin typeface="Berlin Sans FB Demi" pitchFamily="34" charset="0"/>
              </a:rPr>
              <a:t>Tada na ispružen dlan</a:t>
            </a:r>
          </a:p>
          <a:p>
            <a:pPr marL="0" indent="0">
              <a:buNone/>
            </a:pPr>
            <a:r>
              <a:rPr lang="hr-HR" sz="4400" b="1" i="1" dirty="0" smtClean="0">
                <a:latin typeface="Berlin Sans FB Demi" pitchFamily="34" charset="0"/>
              </a:rPr>
              <a:t>Srce ti dam.</a:t>
            </a:r>
            <a:endParaRPr lang="hr-HR" sz="4400" b="1" i="1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8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b="1" i="1" dirty="0" smtClean="0">
                <a:latin typeface="Berlin Sans FB Demi" panose="020E0802020502020306" pitchFamily="34" charset="0"/>
              </a:rPr>
              <a:t>U nama ljubav</a:t>
            </a:r>
          </a:p>
          <a:p>
            <a:pPr marL="0" indent="0">
              <a:buNone/>
            </a:pPr>
            <a:r>
              <a:rPr lang="hr-HR" sz="3600" b="1" i="1" dirty="0" smtClean="0">
                <a:latin typeface="Berlin Sans FB Demi" panose="020E0802020502020306" pitchFamily="34" charset="0"/>
              </a:rPr>
              <a:t>Nevidljivom rukom</a:t>
            </a:r>
          </a:p>
          <a:p>
            <a:pPr marL="0" indent="0">
              <a:buNone/>
            </a:pPr>
            <a:r>
              <a:rPr lang="hr-HR" sz="3600" b="1" i="1" dirty="0" smtClean="0">
                <a:latin typeface="Berlin Sans FB Demi" panose="020E0802020502020306" pitchFamily="34" charset="0"/>
              </a:rPr>
              <a:t>Nježne stihove piše…</a:t>
            </a:r>
          </a:p>
          <a:p>
            <a:pPr marL="0" indent="0">
              <a:buNone/>
            </a:pPr>
            <a:r>
              <a:rPr lang="hr-HR" sz="3600" b="1" i="1" dirty="0">
                <a:latin typeface="Berlin Sans FB Demi" panose="020E0802020502020306" pitchFamily="34" charset="0"/>
              </a:rPr>
              <a:t> </a:t>
            </a:r>
            <a:r>
              <a:rPr lang="hr-HR" sz="3600" b="1" i="1" dirty="0" smtClean="0">
                <a:latin typeface="Berlin Sans FB Demi" panose="020E0802020502020306" pitchFamily="34" charset="0"/>
              </a:rPr>
              <a:t>           </a:t>
            </a:r>
            <a:r>
              <a:rPr lang="hr-HR" sz="3600" b="1" dirty="0" smtClean="0">
                <a:latin typeface="Berlin Sans FB Demi" panose="020E0802020502020306" pitchFamily="34" charset="0"/>
              </a:rPr>
              <a:t>-Stanislav </a:t>
            </a:r>
            <a:r>
              <a:rPr lang="hr-HR" sz="3600" b="1" dirty="0" err="1" smtClean="0">
                <a:latin typeface="Berlin Sans FB Demi" panose="020E0802020502020306" pitchFamily="34" charset="0"/>
              </a:rPr>
              <a:t>Femenić</a:t>
            </a:r>
            <a:endParaRPr lang="hr-HR" sz="3600" b="1" dirty="0" smtClean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9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>
                <a:latin typeface="Berlin Sans FB" pitchFamily="34" charset="0"/>
              </a:rPr>
              <a:t>Ushit</a:t>
            </a:r>
            <a:endParaRPr lang="hr-HR" sz="4400" b="1" dirty="0">
              <a:latin typeface="Berlin Sans FB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1" y="1828801"/>
            <a:ext cx="10131425" cy="3962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r-HR" sz="3200" b="1" i="1" dirty="0" smtClean="0">
                <a:latin typeface="Berlin Sans FB Demi" pitchFamily="34" charset="0"/>
              </a:rPr>
              <a:t>Tvoje su oči za me</a:t>
            </a:r>
          </a:p>
          <a:p>
            <a:pPr>
              <a:buNone/>
            </a:pPr>
            <a:r>
              <a:rPr lang="hr-HR" sz="3200" b="1" i="1" dirty="0" smtClean="0">
                <a:latin typeface="Berlin Sans FB Demi" pitchFamily="34" charset="0"/>
              </a:rPr>
              <a:t>Lisnata topla streha.</a:t>
            </a:r>
          </a:p>
          <a:p>
            <a:pPr>
              <a:buNone/>
            </a:pPr>
            <a:r>
              <a:rPr lang="hr-HR" sz="3200" b="1" i="1" dirty="0" smtClean="0">
                <a:latin typeface="Berlin Sans FB Demi" pitchFamily="34" charset="0"/>
              </a:rPr>
              <a:t>Našla sam dragi kamen</a:t>
            </a:r>
          </a:p>
          <a:p>
            <a:pPr>
              <a:buNone/>
            </a:pPr>
            <a:r>
              <a:rPr lang="hr-HR" sz="3200" b="1" i="1" dirty="0" smtClean="0">
                <a:latin typeface="Berlin Sans FB Demi" pitchFamily="34" charset="0"/>
              </a:rPr>
              <a:t>U školjci tvog osmijeha.</a:t>
            </a:r>
          </a:p>
          <a:p>
            <a:pPr>
              <a:buNone/>
            </a:pPr>
            <a:endParaRPr lang="hr-HR" sz="3200" b="1" i="1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hr-HR" sz="3200" b="1" i="1" dirty="0" smtClean="0">
                <a:latin typeface="Berlin Sans FB Demi" pitchFamily="34" charset="0"/>
              </a:rPr>
              <a:t>U grlu mi je srce</a:t>
            </a:r>
          </a:p>
          <a:p>
            <a:pPr>
              <a:buNone/>
            </a:pPr>
            <a:r>
              <a:rPr lang="hr-HR" sz="3200" b="1" i="1" dirty="0" smtClean="0">
                <a:latin typeface="Berlin Sans FB Demi" pitchFamily="34" charset="0"/>
              </a:rPr>
              <a:t>U srcu mi je ptica.</a:t>
            </a:r>
          </a:p>
          <a:p>
            <a:pPr>
              <a:buNone/>
            </a:pPr>
            <a:r>
              <a:rPr lang="hr-HR" sz="3200" b="1" i="1" dirty="0" smtClean="0">
                <a:latin typeface="Berlin Sans FB Demi" pitchFamily="34" charset="0"/>
              </a:rPr>
              <a:t>Sva sam zvonko zrnce</a:t>
            </a:r>
          </a:p>
          <a:p>
            <a:pPr>
              <a:buNone/>
            </a:pPr>
            <a:r>
              <a:rPr lang="hr-HR" sz="3200" b="1" i="1" dirty="0" smtClean="0">
                <a:latin typeface="Berlin Sans FB Demi" pitchFamily="34" charset="0"/>
              </a:rPr>
              <a:t>Bistra večernjica.</a:t>
            </a:r>
          </a:p>
          <a:p>
            <a:pPr>
              <a:buNone/>
            </a:pPr>
            <a:r>
              <a:rPr lang="hr-HR" sz="3200" b="1" dirty="0" smtClean="0">
                <a:latin typeface="Berlin Sans FB Demi" pitchFamily="34" charset="0"/>
              </a:rPr>
              <a:t>                     </a:t>
            </a:r>
            <a:r>
              <a:rPr lang="hr-HR" sz="3200" b="1" dirty="0" smtClean="0">
                <a:latin typeface="Berlin Sans FB" pitchFamily="34" charset="0"/>
              </a:rPr>
              <a:t>-Vesna Parun</a:t>
            </a:r>
            <a:endParaRPr lang="hr-HR" sz="3200" b="1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78</TotalTime>
  <Words>127</Words>
  <Application>Microsoft Office PowerPoint</Application>
  <PresentationFormat>Widescreen</PresentationFormat>
  <Paragraphs>30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Berlin Sans FB</vt:lpstr>
      <vt:lpstr>Berlin Sans FB Demi</vt:lpstr>
      <vt:lpstr>Calibri</vt:lpstr>
      <vt:lpstr>Calibri Light</vt:lpstr>
      <vt:lpstr>Celestial</vt:lpstr>
      <vt:lpstr>Love is in the air</vt:lpstr>
      <vt:lpstr>…i ovo je ljubav… </vt:lpstr>
      <vt:lpstr>Rekli su o ljubavi…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Ushit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is in the air</dc:title>
  <dc:creator>Tanja</dc:creator>
  <cp:lastModifiedBy>tanja</cp:lastModifiedBy>
  <cp:revision>11</cp:revision>
  <dcterms:created xsi:type="dcterms:W3CDTF">2016-02-03T08:03:55Z</dcterms:created>
  <dcterms:modified xsi:type="dcterms:W3CDTF">2016-02-14T18:52:32Z</dcterms:modified>
</cp:coreProperties>
</file>