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290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384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709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450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394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151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67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98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26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70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705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262D0-289F-4629-938E-AA618B9B9319}" type="datetimeFigureOut">
              <a:rPr lang="hr-HR" smtClean="0"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8F229-1ADC-4873-9321-68AFF7C3E1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370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5.b razred OŠ Pećine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vi-VN" dirty="0" smtClean="0"/>
              <a:t>Nakon prezentacije o „Tiboru“ i susreta s članom Udruge slijepih mi učenici 5.b razreda zaključujemo:</a:t>
            </a:r>
            <a:endParaRPr lang="hr-HR" dirty="0" smtClean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U našem gradu moglo bi se napraviti mnogo više poput</a:t>
            </a:r>
          </a:p>
          <a:p>
            <a:pPr marL="0" indent="0">
              <a:buNone/>
            </a:pPr>
            <a:r>
              <a:rPr lang="hr-HR" dirty="0" smtClean="0"/>
              <a:t>	</a:t>
            </a:r>
            <a:r>
              <a:rPr lang="vi-VN" dirty="0" smtClean="0"/>
              <a:t>-</a:t>
            </a:r>
            <a:r>
              <a:rPr lang="hr-HR" dirty="0" smtClean="0"/>
              <a:t> </a:t>
            </a:r>
            <a:r>
              <a:rPr lang="vi-VN" dirty="0" smtClean="0"/>
              <a:t>rukohvata na stepenicama</a:t>
            </a:r>
          </a:p>
          <a:p>
            <a:pPr marL="0" indent="0">
              <a:buNone/>
            </a:pPr>
            <a:r>
              <a:rPr lang="hr-HR" dirty="0" smtClean="0"/>
              <a:t>	</a:t>
            </a:r>
            <a:r>
              <a:rPr lang="vi-VN" dirty="0" smtClean="0"/>
              <a:t>- rampi na stepenicama</a:t>
            </a:r>
          </a:p>
          <a:p>
            <a:pPr marL="0" indent="0">
              <a:buNone/>
            </a:pPr>
            <a:r>
              <a:rPr lang="hr-HR" dirty="0" smtClean="0"/>
              <a:t>	</a:t>
            </a:r>
            <a:r>
              <a:rPr lang="vi-VN" dirty="0" smtClean="0"/>
              <a:t>- uvesti mnogo više brajice pisma za slijepe kako bi slijepi znali gdje se nalaze</a:t>
            </a:r>
          </a:p>
          <a:p>
            <a:pPr marL="0" indent="0">
              <a:buNone/>
            </a:pPr>
            <a:r>
              <a:rPr lang="hr-HR" dirty="0" smtClean="0"/>
              <a:t>	</a:t>
            </a:r>
            <a:r>
              <a:rPr lang="vi-VN" dirty="0" smtClean="0"/>
              <a:t>- napraviti mnogo više taktilnih staza poput naše staze u školi</a:t>
            </a:r>
          </a:p>
          <a:p>
            <a:pPr marL="0" indent="0">
              <a:buNone/>
            </a:pPr>
            <a:r>
              <a:rPr lang="hr-HR" dirty="0" smtClean="0"/>
              <a:t>	</a:t>
            </a:r>
            <a:r>
              <a:rPr lang="vi-VN" dirty="0" smtClean="0"/>
              <a:t>- postaviti mnogo više zvučnih semafora</a:t>
            </a:r>
            <a:endParaRPr lang="hr-HR" dirty="0" smtClean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Mi mislimo kako bi bilo lijepo da u našem gradu postoje parkovi prilagođeni djeci oštećena vida, sluha i djeci u kolicima...</a:t>
            </a:r>
          </a:p>
          <a:p>
            <a:pPr marL="0" indent="0">
              <a:buNone/>
            </a:pPr>
            <a:r>
              <a:rPr lang="vi-VN" dirty="0" smtClean="0"/>
              <a:t>Bilo bi lijepo kada bi u svaku školu moglo ući dijete u kolicima ili dijete oštećena vida</a:t>
            </a:r>
          </a:p>
          <a:p>
            <a:pPr marL="0" indent="0">
              <a:buNone/>
            </a:pPr>
            <a:r>
              <a:rPr lang="vi-VN" dirty="0" smtClean="0"/>
              <a:t>I na kraju,</a:t>
            </a:r>
            <a:r>
              <a:rPr lang="hr-HR" dirty="0" smtClean="0"/>
              <a:t> </a:t>
            </a:r>
            <a:r>
              <a:rPr lang="vi-VN" dirty="0" smtClean="0"/>
              <a:t>svako bi dijete trebalo imati jednake mogućnosti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77072"/>
            <a:ext cx="3188974" cy="247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7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7. razred OŠ Pećine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vi-VN" dirty="0" smtClean="0"/>
              <a:t>Nakon predavanja u Knjižnici za djecu s oštećenjem vida u našoj školi, mi učenici sedmog razreda primijetili smo da u našem gradu ima još mnogo stvari koje bi trebalo prilagoditi osobama s invaliditetom. </a:t>
            </a:r>
          </a:p>
          <a:p>
            <a:pPr marL="0" indent="0">
              <a:buNone/>
            </a:pPr>
            <a:r>
              <a:rPr lang="vi-VN" dirty="0" smtClean="0"/>
              <a:t>Istina je da postoje mjesta u gradu koja jesu prilagođena poput sljedećih:</a:t>
            </a:r>
          </a:p>
          <a:p>
            <a:pPr marL="400050" lvl="1" indent="0">
              <a:buNone/>
            </a:pPr>
            <a:endParaRPr lang="hr-HR" dirty="0" smtClean="0"/>
          </a:p>
          <a:p>
            <a:pPr marL="400050" lvl="1" indent="0">
              <a:buNone/>
            </a:pPr>
            <a:r>
              <a:rPr lang="vi-VN" sz="3300" dirty="0" smtClean="0"/>
              <a:t>-</a:t>
            </a:r>
            <a:r>
              <a:rPr lang="hr-HR" sz="3300" dirty="0" smtClean="0"/>
              <a:t> </a:t>
            </a:r>
            <a:r>
              <a:rPr lang="vi-VN" sz="3300" dirty="0" smtClean="0"/>
              <a:t>taktilna mapa u Tower centru za slijepe osobe</a:t>
            </a:r>
          </a:p>
          <a:p>
            <a:pPr marL="400050" lvl="1" indent="0">
              <a:buNone/>
            </a:pPr>
            <a:r>
              <a:rPr lang="vi-VN" sz="3300" dirty="0" smtClean="0"/>
              <a:t>-</a:t>
            </a:r>
            <a:r>
              <a:rPr lang="hr-HR" sz="3300" dirty="0" smtClean="0"/>
              <a:t> </a:t>
            </a:r>
            <a:r>
              <a:rPr lang="vi-VN" sz="3300" dirty="0" smtClean="0"/>
              <a:t>zvučni semafori za slijepe na nekim križanjima</a:t>
            </a:r>
          </a:p>
          <a:p>
            <a:pPr marL="400050" lvl="1" indent="0">
              <a:buNone/>
            </a:pPr>
            <a:r>
              <a:rPr lang="vi-VN" sz="3300" dirty="0" smtClean="0"/>
              <a:t>- spušteni pločnici za osobe u invalidskim kolicima</a:t>
            </a:r>
          </a:p>
          <a:p>
            <a:pPr marL="400050" lvl="1" indent="0">
              <a:buNone/>
            </a:pPr>
            <a:r>
              <a:rPr lang="vi-VN" sz="3300" dirty="0" smtClean="0"/>
              <a:t>- žuti stupići na autobusnoj stanici u blizini naše škole</a:t>
            </a:r>
          </a:p>
          <a:p>
            <a:pPr marL="400050" lvl="1" indent="0">
              <a:buNone/>
            </a:pPr>
            <a:r>
              <a:rPr lang="vi-VN" sz="3300" dirty="0" smtClean="0"/>
              <a:t>- taktilna staza za slijepe u hodniku naše škole</a:t>
            </a:r>
          </a:p>
          <a:p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Ipak, postoji još mnogo toga što bi se moglo učiniti da olakšamo osobama s invaliditetom  kretanje po našim gradom.</a:t>
            </a:r>
            <a:endParaRPr lang="hr-HR" dirty="0" smtClean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Potrebno je mnogo više rampi na brojnim stepenicama po kojima je naš grad poznat.</a:t>
            </a:r>
          </a:p>
          <a:p>
            <a:pPr marL="0" indent="0">
              <a:buNone/>
            </a:pPr>
            <a:r>
              <a:rPr lang="vi-VN" dirty="0" smtClean="0"/>
              <a:t>Potrebno je još mnogo zvučnih semafora i taktilnih staza za slijepe osobe.</a:t>
            </a:r>
            <a:endParaRPr lang="hr-HR" dirty="0" smtClean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Također i mnogo više brajičnih natpisa.</a:t>
            </a:r>
          </a:p>
          <a:p>
            <a:pPr marL="0" indent="0">
              <a:buNone/>
            </a:pPr>
            <a:r>
              <a:rPr lang="vi-VN" dirty="0" smtClean="0"/>
              <a:t>Potrebno je da svi autobusi budu niskopodni za kolica i da imaju zvučnik iz kojeg bi slijepa osoba mogla čuti broj autobusa.</a:t>
            </a:r>
            <a:endParaRPr lang="hr-HR" dirty="0" smtClean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Potrebno je izrađivati makete grada i poznatih građevina u gradu.</a:t>
            </a:r>
          </a:p>
          <a:p>
            <a:pPr marL="0" indent="0">
              <a:buNone/>
            </a:pPr>
            <a:r>
              <a:rPr lang="vi-VN" dirty="0" smtClean="0"/>
              <a:t>Potrebno je da sve ustanove kao bolnice, škole, knjižnice budu s rampama i brajičnim natpisima.</a:t>
            </a:r>
          </a:p>
          <a:p>
            <a:pPr marL="0" indent="0">
              <a:buNone/>
            </a:pPr>
            <a:r>
              <a:rPr lang="vi-VN" dirty="0" smtClean="0"/>
              <a:t>Mi mislimo da smo svi jednaki bez obzira na oštećenja i zato svi moramo imati jednake mogućnosti.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576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255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5.b razred OŠ Pećine </vt:lpstr>
      <vt:lpstr>7. razred OŠ Pećine </vt:lpstr>
    </vt:vector>
  </TitlesOfParts>
  <Company>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5.b razred OŠ Pećine</dc:title>
  <dc:creator>Ivan Šupe</dc:creator>
  <cp:lastModifiedBy>Javorka</cp:lastModifiedBy>
  <cp:revision>4</cp:revision>
  <dcterms:created xsi:type="dcterms:W3CDTF">2014-10-13T17:57:09Z</dcterms:created>
  <dcterms:modified xsi:type="dcterms:W3CDTF">2014-10-14T09:59:28Z</dcterms:modified>
</cp:coreProperties>
</file>